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12"/>
  </p:notesMasterIdLst>
  <p:sldIdLst>
    <p:sldId id="256" r:id="rId5"/>
    <p:sldId id="329" r:id="rId6"/>
    <p:sldId id="275" r:id="rId7"/>
    <p:sldId id="257" r:id="rId8"/>
    <p:sldId id="308" r:id="rId9"/>
    <p:sldId id="325" r:id="rId10"/>
    <p:sldId id="3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67A7A-EA30-794E-1DA5-61A4A82E0AC1}" v="38" dt="2022-05-25T09:26:47.506"/>
    <p1510:client id="{6D0B9EE8-243B-4232-8624-AE469615112A}" v="17" dt="2022-05-23T14:30:41.262"/>
    <p1510:client id="{B58ACCB4-B819-172A-5ED2-C7C2BEABECD3}" v="1" dt="2022-05-25T09:24:29.403"/>
    <p1510:client id="{DE941E82-F341-41BE-A5FF-D917096ED3BF}" v="118" dt="2022-05-24T08:55:15.048"/>
    <p1510:client id="{FE8C0D23-7E1C-3601-422A-78A7B814D973}" v="249" dt="2022-05-24T07:27:44.368"/>
    <p1510:client id="{FFDBDD3C-AB95-4FA0-B43E-E7DAC1FA506F}" v="8" dt="2022-05-23T16:42:56.478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7"/>
    <p:restoredTop sz="94674"/>
  </p:normalViewPr>
  <p:slideViewPr>
    <p:cSldViewPr snapToGrid="0">
      <p:cViewPr varScale="1">
        <p:scale>
          <a:sx n="69" d="100"/>
          <a:sy n="69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edyth Grant" userId="S::meredyth.grant@universal-defence.com::f01bf991-7c77-4299-88fe-7940d0bb7d0c" providerId="AD" clId="Web-{13867A7A-EA30-794E-1DA5-61A4A82E0AC1}"/>
    <pc:docChg chg="delSld modSld">
      <pc:chgData name="Meredyth Grant" userId="S::meredyth.grant@universal-defence.com::f01bf991-7c77-4299-88fe-7940d0bb7d0c" providerId="AD" clId="Web-{13867A7A-EA30-794E-1DA5-61A4A82E0AC1}" dt="2022-05-25T09:26:47.506" v="34"/>
      <pc:docMkLst>
        <pc:docMk/>
      </pc:docMkLst>
      <pc:sldChg chg="modSp">
        <pc:chgData name="Meredyth Grant" userId="S::meredyth.grant@universal-defence.com::f01bf991-7c77-4299-88fe-7940d0bb7d0c" providerId="AD" clId="Web-{13867A7A-EA30-794E-1DA5-61A4A82E0AC1}" dt="2022-05-25T09:25:26.533" v="12" actId="20577"/>
        <pc:sldMkLst>
          <pc:docMk/>
          <pc:sldMk cId="3989789739" sldId="256"/>
        </pc:sldMkLst>
        <pc:spChg chg="mod">
          <ac:chgData name="Meredyth Grant" userId="S::meredyth.grant@universal-defence.com::f01bf991-7c77-4299-88fe-7940d0bb7d0c" providerId="AD" clId="Web-{13867A7A-EA30-794E-1DA5-61A4A82E0AC1}" dt="2022-05-25T09:25:26.533" v="12" actId="20577"/>
          <ac:spMkLst>
            <pc:docMk/>
            <pc:sldMk cId="3989789739" sldId="256"/>
            <ac:spMk id="2" creationId="{09DBD989-50BF-5E41-B709-B31A9E7410FB}"/>
          </ac:spMkLst>
        </pc:spChg>
        <pc:spChg chg="mod">
          <ac:chgData name="Meredyth Grant" userId="S::meredyth.grant@universal-defence.com::f01bf991-7c77-4299-88fe-7940d0bb7d0c" providerId="AD" clId="Web-{13867A7A-EA30-794E-1DA5-61A4A82E0AC1}" dt="2022-05-25T09:25:15.720" v="3" actId="20577"/>
          <ac:spMkLst>
            <pc:docMk/>
            <pc:sldMk cId="3989789739" sldId="256"/>
            <ac:spMk id="3" creationId="{324F1A6A-EEC8-E044-9B9C-23BCECCD530A}"/>
          </ac:spMkLst>
        </pc:spChg>
      </pc:sldChg>
      <pc:sldChg chg="delSp modSp">
        <pc:chgData name="Meredyth Grant" userId="S::meredyth.grant@universal-defence.com::f01bf991-7c77-4299-88fe-7940d0bb7d0c" providerId="AD" clId="Web-{13867A7A-EA30-794E-1DA5-61A4A82E0AC1}" dt="2022-05-25T09:26:18.333" v="29"/>
        <pc:sldMkLst>
          <pc:docMk/>
          <pc:sldMk cId="802467340" sldId="257"/>
        </pc:sldMkLst>
        <pc:spChg chg="del mod">
          <ac:chgData name="Meredyth Grant" userId="S::meredyth.grant@universal-defence.com::f01bf991-7c77-4299-88fe-7940d0bb7d0c" providerId="AD" clId="Web-{13867A7A-EA30-794E-1DA5-61A4A82E0AC1}" dt="2022-05-25T09:26:10.957" v="25"/>
          <ac:spMkLst>
            <pc:docMk/>
            <pc:sldMk cId="802467340" sldId="257"/>
            <ac:spMk id="6" creationId="{7C9A0FBE-87A9-1545-88BA-F32435848E7D}"/>
          </ac:spMkLst>
        </pc:spChg>
        <pc:spChg chg="del">
          <ac:chgData name="Meredyth Grant" userId="S::meredyth.grant@universal-defence.com::f01bf991-7c77-4299-88fe-7940d0bb7d0c" providerId="AD" clId="Web-{13867A7A-EA30-794E-1DA5-61A4A82E0AC1}" dt="2022-05-25T09:26:08.363" v="24"/>
          <ac:spMkLst>
            <pc:docMk/>
            <pc:sldMk cId="802467340" sldId="257"/>
            <ac:spMk id="7" creationId="{82293CDA-5DAD-1A40-BAE3-89A48CEC0720}"/>
          </ac:spMkLst>
        </pc:spChg>
        <pc:spChg chg="del">
          <ac:chgData name="Meredyth Grant" userId="S::meredyth.grant@universal-defence.com::f01bf991-7c77-4299-88fe-7940d0bb7d0c" providerId="AD" clId="Web-{13867A7A-EA30-794E-1DA5-61A4A82E0AC1}" dt="2022-05-25T09:26:18.333" v="29"/>
          <ac:spMkLst>
            <pc:docMk/>
            <pc:sldMk cId="802467340" sldId="257"/>
            <ac:spMk id="9" creationId="{F2B1FA5D-CABC-9B45-929C-E52D30D54B85}"/>
          </ac:spMkLst>
        </pc:spChg>
        <pc:picChg chg="del">
          <ac:chgData name="Meredyth Grant" userId="S::meredyth.grant@universal-defence.com::f01bf991-7c77-4299-88fe-7940d0bb7d0c" providerId="AD" clId="Web-{13867A7A-EA30-794E-1DA5-61A4A82E0AC1}" dt="2022-05-25T09:26:15.254" v="28"/>
          <ac:picMkLst>
            <pc:docMk/>
            <pc:sldMk cId="802467340" sldId="257"/>
            <ac:picMk id="2" creationId="{15F7E6A9-ADBC-BB21-D571-09358DBA5735}"/>
          </ac:picMkLst>
        </pc:picChg>
        <pc:picChg chg="del">
          <ac:chgData name="Meredyth Grant" userId="S::meredyth.grant@universal-defence.com::f01bf991-7c77-4299-88fe-7940d0bb7d0c" providerId="AD" clId="Web-{13867A7A-EA30-794E-1DA5-61A4A82E0AC1}" dt="2022-05-25T09:26:12.614" v="26"/>
          <ac:picMkLst>
            <pc:docMk/>
            <pc:sldMk cId="802467340" sldId="257"/>
            <ac:picMk id="10" creationId="{E34424BE-0726-8143-8518-8B0D02C590A5}"/>
          </ac:picMkLst>
        </pc:picChg>
        <pc:picChg chg="del">
          <ac:chgData name="Meredyth Grant" userId="S::meredyth.grant@universal-defence.com::f01bf991-7c77-4299-88fe-7940d0bb7d0c" providerId="AD" clId="Web-{13867A7A-EA30-794E-1DA5-61A4A82E0AC1}" dt="2022-05-25T09:26:13.770" v="27"/>
          <ac:picMkLst>
            <pc:docMk/>
            <pc:sldMk cId="802467340" sldId="257"/>
            <ac:picMk id="11" creationId="{B3E6F681-6D76-794D-9AC2-9717FB2E7DE4}"/>
          </ac:picMkLst>
        </pc:picChg>
      </pc:sldChg>
      <pc:sldChg chg="delSp">
        <pc:chgData name="Meredyth Grant" userId="S::meredyth.grant@universal-defence.com::f01bf991-7c77-4299-88fe-7940d0bb7d0c" providerId="AD" clId="Web-{13867A7A-EA30-794E-1DA5-61A4A82E0AC1}" dt="2022-05-25T09:26:01.519" v="21"/>
        <pc:sldMkLst>
          <pc:docMk/>
          <pc:sldMk cId="3816262805" sldId="275"/>
        </pc:sldMkLst>
        <pc:picChg chg="del">
          <ac:chgData name="Meredyth Grant" userId="S::meredyth.grant@universal-defence.com::f01bf991-7c77-4299-88fe-7940d0bb7d0c" providerId="AD" clId="Web-{13867A7A-EA30-794E-1DA5-61A4A82E0AC1}" dt="2022-05-25T09:26:01.519" v="21"/>
          <ac:picMkLst>
            <pc:docMk/>
            <pc:sldMk cId="3816262805" sldId="275"/>
            <ac:picMk id="10" creationId="{AB98675D-49A8-88FB-1C72-4A00FF574EF4}"/>
          </ac:picMkLst>
        </pc:picChg>
      </pc:sldChg>
      <pc:sldChg chg="delSp">
        <pc:chgData name="Meredyth Grant" userId="S::meredyth.grant@universal-defence.com::f01bf991-7c77-4299-88fe-7940d0bb7d0c" providerId="AD" clId="Web-{13867A7A-EA30-794E-1DA5-61A4A82E0AC1}" dt="2022-05-25T09:26:39.740" v="32"/>
        <pc:sldMkLst>
          <pc:docMk/>
          <pc:sldMk cId="2508484743" sldId="308"/>
        </pc:sldMkLst>
        <pc:picChg chg="del">
          <ac:chgData name="Meredyth Grant" userId="S::meredyth.grant@universal-defence.com::f01bf991-7c77-4299-88fe-7940d0bb7d0c" providerId="AD" clId="Web-{13867A7A-EA30-794E-1DA5-61A4A82E0AC1}" dt="2022-05-25T09:26:39.740" v="32"/>
          <ac:picMkLst>
            <pc:docMk/>
            <pc:sldMk cId="2508484743" sldId="308"/>
            <ac:picMk id="2" creationId="{45875F33-C385-0E53-B068-8B4A92694BA4}"/>
          </ac:picMkLst>
        </pc:picChg>
      </pc:sldChg>
      <pc:sldChg chg="del">
        <pc:chgData name="Meredyth Grant" userId="S::meredyth.grant@universal-defence.com::f01bf991-7c77-4299-88fe-7940d0bb7d0c" providerId="AD" clId="Web-{13867A7A-EA30-794E-1DA5-61A4A82E0AC1}" dt="2022-05-25T09:26:29.193" v="30"/>
        <pc:sldMkLst>
          <pc:docMk/>
          <pc:sldMk cId="2575716403" sldId="313"/>
        </pc:sldMkLst>
      </pc:sldChg>
      <pc:sldChg chg="delSp">
        <pc:chgData name="Meredyth Grant" userId="S::meredyth.grant@universal-defence.com::f01bf991-7c77-4299-88fe-7940d0bb7d0c" providerId="AD" clId="Web-{13867A7A-EA30-794E-1DA5-61A4A82E0AC1}" dt="2022-05-25T09:26:42.694" v="33"/>
        <pc:sldMkLst>
          <pc:docMk/>
          <pc:sldMk cId="225247597" sldId="325"/>
        </pc:sldMkLst>
        <pc:picChg chg="del">
          <ac:chgData name="Meredyth Grant" userId="S::meredyth.grant@universal-defence.com::f01bf991-7c77-4299-88fe-7940d0bb7d0c" providerId="AD" clId="Web-{13867A7A-EA30-794E-1DA5-61A4A82E0AC1}" dt="2022-05-25T09:26:42.694" v="33"/>
          <ac:picMkLst>
            <pc:docMk/>
            <pc:sldMk cId="225247597" sldId="325"/>
            <ac:picMk id="3" creationId="{92315D1F-28BD-FC9F-7791-DA7BFDAF7EBF}"/>
          </ac:picMkLst>
        </pc:picChg>
      </pc:sldChg>
      <pc:sldChg chg="delSp">
        <pc:chgData name="Meredyth Grant" userId="S::meredyth.grant@universal-defence.com::f01bf991-7c77-4299-88fe-7940d0bb7d0c" providerId="AD" clId="Web-{13867A7A-EA30-794E-1DA5-61A4A82E0AC1}" dt="2022-05-25T09:26:47.506" v="34"/>
        <pc:sldMkLst>
          <pc:docMk/>
          <pc:sldMk cId="4163630728" sldId="326"/>
        </pc:sldMkLst>
        <pc:picChg chg="del">
          <ac:chgData name="Meredyth Grant" userId="S::meredyth.grant@universal-defence.com::f01bf991-7c77-4299-88fe-7940d0bb7d0c" providerId="AD" clId="Web-{13867A7A-EA30-794E-1DA5-61A4A82E0AC1}" dt="2022-05-25T09:26:47.506" v="34"/>
          <ac:picMkLst>
            <pc:docMk/>
            <pc:sldMk cId="4163630728" sldId="326"/>
            <ac:picMk id="15" creationId="{B0A26DAF-A607-6670-3147-0692253D05C2}"/>
          </ac:picMkLst>
        </pc:picChg>
      </pc:sldChg>
      <pc:sldChg chg="delSp modSp">
        <pc:chgData name="Meredyth Grant" userId="S::meredyth.grant@universal-defence.com::f01bf991-7c77-4299-88fe-7940d0bb7d0c" providerId="AD" clId="Web-{13867A7A-EA30-794E-1DA5-61A4A82E0AC1}" dt="2022-05-25T09:25:49.831" v="19"/>
        <pc:sldMkLst>
          <pc:docMk/>
          <pc:sldMk cId="1326412199" sldId="329"/>
        </pc:sldMkLst>
        <pc:spChg chg="del">
          <ac:chgData name="Meredyth Grant" userId="S::meredyth.grant@universal-defence.com::f01bf991-7c77-4299-88fe-7940d0bb7d0c" providerId="AD" clId="Web-{13867A7A-EA30-794E-1DA5-61A4A82E0AC1}" dt="2022-05-25T09:25:48.018" v="18"/>
          <ac:spMkLst>
            <pc:docMk/>
            <pc:sldMk cId="1326412199" sldId="329"/>
            <ac:spMk id="2" creationId="{77A3106F-B2E1-C757-E11A-57806EFC0A93}"/>
          </ac:spMkLst>
        </pc:spChg>
        <pc:spChg chg="del mod">
          <ac:chgData name="Meredyth Grant" userId="S::meredyth.grant@universal-defence.com::f01bf991-7c77-4299-88fe-7940d0bb7d0c" providerId="AD" clId="Web-{13867A7A-EA30-794E-1DA5-61A4A82E0AC1}" dt="2022-05-25T09:25:41.377" v="15"/>
          <ac:spMkLst>
            <pc:docMk/>
            <pc:sldMk cId="1326412199" sldId="329"/>
            <ac:spMk id="6" creationId="{7C9A0FBE-87A9-1545-88BA-F32435848E7D}"/>
          </ac:spMkLst>
        </pc:spChg>
        <pc:spChg chg="del">
          <ac:chgData name="Meredyth Grant" userId="S::meredyth.grant@universal-defence.com::f01bf991-7c77-4299-88fe-7940d0bb7d0c" providerId="AD" clId="Web-{13867A7A-EA30-794E-1DA5-61A4A82E0AC1}" dt="2022-05-25T09:25:38.877" v="14"/>
          <ac:spMkLst>
            <pc:docMk/>
            <pc:sldMk cId="1326412199" sldId="329"/>
            <ac:spMk id="7" creationId="{82293CDA-5DAD-1A40-BAE3-89A48CEC0720}"/>
          </ac:spMkLst>
        </pc:spChg>
        <pc:spChg chg="del">
          <ac:chgData name="Meredyth Grant" userId="S::meredyth.grant@universal-defence.com::f01bf991-7c77-4299-88fe-7940d0bb7d0c" providerId="AD" clId="Web-{13867A7A-EA30-794E-1DA5-61A4A82E0AC1}" dt="2022-05-25T09:25:43.315" v="16"/>
          <ac:spMkLst>
            <pc:docMk/>
            <pc:sldMk cId="1326412199" sldId="329"/>
            <ac:spMk id="9" creationId="{D5445DDD-EBF9-0FD4-0FF2-EF5212361119}"/>
          </ac:spMkLst>
        </pc:spChg>
        <pc:spChg chg="del">
          <ac:chgData name="Meredyth Grant" userId="S::meredyth.grant@universal-defence.com::f01bf991-7c77-4299-88fe-7940d0bb7d0c" providerId="AD" clId="Web-{13867A7A-EA30-794E-1DA5-61A4A82E0AC1}" dt="2022-05-25T09:25:45.659" v="17"/>
          <ac:spMkLst>
            <pc:docMk/>
            <pc:sldMk cId="1326412199" sldId="329"/>
            <ac:spMk id="10" creationId="{F7EE7A09-41B5-F122-C29C-D743BF89C22F}"/>
          </ac:spMkLst>
        </pc:spChg>
        <pc:picChg chg="del">
          <ac:chgData name="Meredyth Grant" userId="S::meredyth.grant@universal-defence.com::f01bf991-7c77-4299-88fe-7940d0bb7d0c" providerId="AD" clId="Web-{13867A7A-EA30-794E-1DA5-61A4A82E0AC1}" dt="2022-05-25T09:25:49.831" v="19"/>
          <ac:picMkLst>
            <pc:docMk/>
            <pc:sldMk cId="1326412199" sldId="329"/>
            <ac:picMk id="3" creationId="{4002914D-02AB-A4FA-6421-C23A734D51C1}"/>
          </ac:picMkLst>
        </pc:picChg>
      </pc:sldChg>
      <pc:sldChg chg="del">
        <pc:chgData name="Meredyth Grant" userId="S::meredyth.grant@universal-defence.com::f01bf991-7c77-4299-88fe-7940d0bb7d0c" providerId="AD" clId="Web-{13867A7A-EA30-794E-1DA5-61A4A82E0AC1}" dt="2022-05-25T09:25:58.050" v="20"/>
        <pc:sldMkLst>
          <pc:docMk/>
          <pc:sldMk cId="3187120467" sldId="330"/>
        </pc:sldMkLst>
      </pc:sldChg>
      <pc:sldChg chg="del">
        <pc:chgData name="Meredyth Grant" userId="S::meredyth.grant@universal-defence.com::f01bf991-7c77-4299-88fe-7940d0bb7d0c" providerId="AD" clId="Web-{13867A7A-EA30-794E-1DA5-61A4A82E0AC1}" dt="2022-05-25T09:26:35.740" v="31"/>
        <pc:sldMkLst>
          <pc:docMk/>
          <pc:sldMk cId="1832558083" sldId="3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49CCF-CD8D-4FAC-9AE9-648ED196BBD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2E6F-189F-4675-84F3-B936FF6D6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3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2AE-A22C-0047-8174-1B6A49CAFEC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5DFC-CBD0-3047-80C1-632AC1CA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4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2AE-A22C-0047-8174-1B6A49CAFEC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5DFC-CBD0-3047-80C1-632AC1CA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1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2AE-A22C-0047-8174-1B6A49CAFEC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5DFC-CBD0-3047-80C1-632AC1CA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6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2AE-A22C-0047-8174-1B6A49CAFEC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5DFC-CBD0-3047-80C1-632AC1CA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6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2AE-A22C-0047-8174-1B6A49CAFEC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5DFC-CBD0-3047-80C1-632AC1CA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6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2AE-A22C-0047-8174-1B6A49CAFEC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5DFC-CBD0-3047-80C1-632AC1CA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7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2AE-A22C-0047-8174-1B6A49CAFEC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5DFC-CBD0-3047-80C1-632AC1CA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7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2AE-A22C-0047-8174-1B6A49CAFEC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5DFC-CBD0-3047-80C1-632AC1CA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9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2AE-A22C-0047-8174-1B6A49CAFEC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5DFC-CBD0-3047-80C1-632AC1CA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2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2AE-A22C-0047-8174-1B6A49CAFEC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5DFC-CBD0-3047-80C1-632AC1CA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62AE-A22C-0047-8174-1B6A49CAFEC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5DFC-CBD0-3047-80C1-632AC1CA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62AE-A22C-0047-8174-1B6A49CAFEC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45DFC-CBD0-3047-80C1-632AC1CA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9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53894-884B-8F41-9E47-59BDD3F1D1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BD989-50BF-5E41-B709-B31A9E741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694" y="3645162"/>
            <a:ext cx="9666610" cy="822299"/>
          </a:xfrm>
        </p:spPr>
        <p:txBody>
          <a:bodyPr>
            <a:noAutofit/>
          </a:bodyPr>
          <a:lstStyle/>
          <a:p>
            <a:r>
              <a:rPr lang="en-US" sz="4400" dirty="0">
                <a:latin typeface="Times"/>
              </a:rPr>
              <a:t>Text here</a:t>
            </a:r>
            <a:br>
              <a:rPr lang="en-US" sz="4400" dirty="0">
                <a:latin typeface="Times" pitchFamily="2" charset="0"/>
              </a:rPr>
            </a:br>
            <a:r>
              <a:rPr lang="en-US" sz="4400" dirty="0">
                <a:solidFill>
                  <a:srgbClr val="3D275A"/>
                </a:solidFill>
                <a:latin typeface="Times"/>
                <a:cs typeface="Times"/>
              </a:rPr>
              <a:t>Text here</a:t>
            </a:r>
            <a:endParaRPr lang="en-US" sz="4000" dirty="0">
              <a:solidFill>
                <a:srgbClr val="3D275A"/>
              </a:solidFill>
              <a:latin typeface="Times" pitchFamily="2" charset="0"/>
              <a:cs typeface="Time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1A6A-EEC8-E044-9B9C-23BCECCD5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867116"/>
            <a:ext cx="9144000" cy="13238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Text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CCB2E9B-5AD0-1D40-84A1-48EF15C6A080}"/>
              </a:ext>
            </a:extLst>
          </p:cNvPr>
          <p:cNvSpPr txBox="1">
            <a:spLocks/>
          </p:cNvSpPr>
          <p:nvPr/>
        </p:nvSpPr>
        <p:spPr>
          <a:xfrm>
            <a:off x="2241721" y="6338295"/>
            <a:ext cx="7557024" cy="37586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Bef>
                <a:spcPts val="1000"/>
              </a:spcBef>
            </a:pPr>
            <a:r>
              <a:rPr lang="en-US" sz="1333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www.universal-defence.com</a:t>
            </a:r>
            <a:endParaRPr lang="en-US" sz="1333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065C900-8F09-F741-BC23-E8CC9AF1E254}"/>
              </a:ext>
            </a:extLst>
          </p:cNvPr>
          <p:cNvSpPr txBox="1">
            <a:spLocks/>
          </p:cNvSpPr>
          <p:nvPr/>
        </p:nvSpPr>
        <p:spPr>
          <a:xfrm>
            <a:off x="1939637" y="2169979"/>
            <a:ext cx="8312727" cy="375861"/>
          </a:xfrm>
          <a:prstGeom prst="rect">
            <a:avLst/>
          </a:prstGeom>
        </p:spPr>
        <p:txBody>
          <a:bodyPr vert="horz" lIns="121920" tIns="60960" rIns="121920" bIns="60960" rtlCol="0">
            <a:normAutofit fontScale="850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Bef>
                <a:spcPts val="1000"/>
              </a:spcBef>
            </a:pPr>
            <a:r>
              <a:rPr lang="en-GB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Policy, strategy and operational solutions for Governments and businesses</a:t>
            </a:r>
          </a:p>
        </p:txBody>
      </p:sp>
    </p:spTree>
    <p:extLst>
      <p:ext uri="{BB962C8B-B14F-4D97-AF65-F5344CB8AC3E}">
        <p14:creationId xmlns:p14="http://schemas.microsoft.com/office/powerpoint/2010/main" val="398978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61A0DC-9FC5-1140-B9C0-2408A97BFD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2950" y="431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3FE649-C2C4-304B-BD93-6E013B37C675}"/>
              </a:ext>
            </a:extLst>
          </p:cNvPr>
          <p:cNvSpPr/>
          <p:nvPr/>
        </p:nvSpPr>
        <p:spPr>
          <a:xfrm>
            <a:off x="2283418" y="6219987"/>
            <a:ext cx="9908583" cy="638013"/>
          </a:xfrm>
          <a:prstGeom prst="rect">
            <a:avLst/>
          </a:prstGeom>
          <a:solidFill>
            <a:srgbClr val="3D2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DB2BC-F6BC-4040-BDD2-5F042D4D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3264" y="6354561"/>
            <a:ext cx="754251" cy="365125"/>
          </a:xfrm>
        </p:spPr>
        <p:txBody>
          <a:bodyPr/>
          <a:lstStyle/>
          <a:p>
            <a:pPr defTabSz="609585"/>
            <a:r>
              <a:rPr lang="en-US" sz="2650" b="1" dirty="0">
                <a:solidFill>
                  <a:schemeClr val="bg1"/>
                </a:solidFill>
                <a:latin typeface="Calibri" panose="020F0502020204030204"/>
                <a:cs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2641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61A0DC-9FC5-1140-B9C0-2408A97BFD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0548" y="0"/>
            <a:ext cx="12212548" cy="68695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3FE649-C2C4-304B-BD93-6E013B37C675}"/>
              </a:ext>
            </a:extLst>
          </p:cNvPr>
          <p:cNvSpPr/>
          <p:nvPr/>
        </p:nvSpPr>
        <p:spPr>
          <a:xfrm>
            <a:off x="2283418" y="6219987"/>
            <a:ext cx="9908583" cy="638013"/>
          </a:xfrm>
          <a:prstGeom prst="rect">
            <a:avLst/>
          </a:prstGeom>
          <a:solidFill>
            <a:srgbClr val="3D2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DB2BC-F6BC-4040-BDD2-5F042D4D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1357" y="6354561"/>
            <a:ext cx="754251" cy="365125"/>
          </a:xfrm>
        </p:spPr>
        <p:txBody>
          <a:bodyPr/>
          <a:lstStyle/>
          <a:p>
            <a:r>
              <a:rPr lang="en-US" sz="2650" b="1" dirty="0">
                <a:solidFill>
                  <a:schemeClr val="bg1"/>
                </a:solidFill>
                <a:cs typeface="Calibri"/>
              </a:rPr>
              <a:t>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9A0FBE-87A9-1545-88BA-F32435848E7D}"/>
              </a:ext>
            </a:extLst>
          </p:cNvPr>
          <p:cNvSpPr txBox="1">
            <a:spLocks/>
          </p:cNvSpPr>
          <p:nvPr/>
        </p:nvSpPr>
        <p:spPr>
          <a:xfrm>
            <a:off x="411790" y="305602"/>
            <a:ext cx="11056457" cy="50992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3D275A"/>
                </a:solidFill>
                <a:latin typeface="Times" pitchFamily="2" charset="0"/>
              </a:rPr>
              <a:t>The UDSS Directors bring unique experience and capability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C73B21-C7E9-4E1F-854E-440EA10C8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67" y="1175501"/>
            <a:ext cx="1027488" cy="1062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33D315-08DA-4FD7-91C9-26CBCED5E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412" y="1111707"/>
            <a:ext cx="1089186" cy="11261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99A58E-6840-4010-A61A-90499C7D8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09" y="4368866"/>
            <a:ext cx="1138774" cy="1138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5EBFE6-8D4E-48CC-A841-32787B27F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53" y="2828656"/>
            <a:ext cx="1062402" cy="10624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FB94E4-3403-4391-AF42-D1111F23E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0709" y="2717179"/>
            <a:ext cx="1101349" cy="11387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36B7392-EF1D-4BBC-AA8B-E0CB5653ECF5}"/>
              </a:ext>
            </a:extLst>
          </p:cNvPr>
          <p:cNvSpPr txBox="1"/>
          <p:nvPr/>
        </p:nvSpPr>
        <p:spPr>
          <a:xfrm>
            <a:off x="2016032" y="1375539"/>
            <a:ext cx="42277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400" b="1" i="0" dirty="0">
                <a:solidFill>
                  <a:srgbClr val="3D275A"/>
                </a:solidFill>
                <a:effectLst/>
                <a:latin typeface="Times" pitchFamily="2" charset="0"/>
              </a:rPr>
              <a:t>General Sir Richard Barrons KCB CBE </a:t>
            </a:r>
          </a:p>
          <a:p>
            <a:pPr fontAlgn="base"/>
            <a:r>
              <a:rPr lang="en-GB" sz="1400" b="1" i="0" dirty="0">
                <a:solidFill>
                  <a:srgbClr val="3D275A"/>
                </a:solidFill>
                <a:effectLst/>
                <a:latin typeface="Times" pitchFamily="2" charset="0"/>
              </a:rPr>
              <a:t>(Co-Chairman)</a:t>
            </a:r>
          </a:p>
          <a:p>
            <a:pPr fontAlgn="base"/>
            <a:r>
              <a:rPr lang="en-GB" sz="1400" i="1" dirty="0">
                <a:solidFill>
                  <a:srgbClr val="3D275A"/>
                </a:solidFill>
                <a:latin typeface="Times" pitchFamily="2" charset="0"/>
              </a:rPr>
              <a:t>Former Commander, Joint Forces Command</a:t>
            </a:r>
            <a:endParaRPr lang="en-GB" sz="1400" i="1" dirty="0">
              <a:solidFill>
                <a:srgbClr val="3D275A"/>
              </a:solidFill>
              <a:effectLst/>
              <a:latin typeface="Times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FA6611-799D-48F3-96BB-FDB1DE1B1C11}"/>
              </a:ext>
            </a:extLst>
          </p:cNvPr>
          <p:cNvSpPr txBox="1"/>
          <p:nvPr/>
        </p:nvSpPr>
        <p:spPr>
          <a:xfrm>
            <a:off x="7745562" y="1298873"/>
            <a:ext cx="33178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400" b="1" i="0" dirty="0">
                <a:solidFill>
                  <a:srgbClr val="3D275A"/>
                </a:solidFill>
                <a:effectLst/>
                <a:latin typeface="Times" pitchFamily="2" charset="0"/>
              </a:rPr>
              <a:t>Peter L R Hewitt JP, FCSI, FRSA</a:t>
            </a:r>
          </a:p>
          <a:p>
            <a:pPr fontAlgn="base"/>
            <a:r>
              <a:rPr lang="en-GB" sz="1400" b="1" i="0" dirty="0">
                <a:solidFill>
                  <a:srgbClr val="3D275A"/>
                </a:solidFill>
                <a:effectLst/>
                <a:latin typeface="Times" pitchFamily="2" charset="0"/>
              </a:rPr>
              <a:t>(Co-Chairman)</a:t>
            </a:r>
          </a:p>
          <a:p>
            <a:pPr fontAlgn="base"/>
            <a:r>
              <a:rPr lang="en-GB" sz="1400" i="1" dirty="0">
                <a:solidFill>
                  <a:srgbClr val="3D275A"/>
                </a:solidFill>
                <a:latin typeface="Times" pitchFamily="2" charset="0"/>
              </a:rPr>
              <a:t>City entrepreneur – 13 public companies</a:t>
            </a:r>
            <a:endParaRPr lang="en-GB" sz="1400" i="1" dirty="0">
              <a:solidFill>
                <a:srgbClr val="3D275A"/>
              </a:solidFill>
              <a:effectLst/>
              <a:latin typeface="Times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CB19B4-BDDE-413C-B05D-D59F9C7CE001}"/>
              </a:ext>
            </a:extLst>
          </p:cNvPr>
          <p:cNvSpPr txBox="1"/>
          <p:nvPr/>
        </p:nvSpPr>
        <p:spPr>
          <a:xfrm>
            <a:off x="2016032" y="4541135"/>
            <a:ext cx="36920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400" b="1" i="0" dirty="0">
                <a:solidFill>
                  <a:srgbClr val="3D275A"/>
                </a:solidFill>
                <a:effectLst/>
                <a:latin typeface="Times" pitchFamily="2" charset="0"/>
              </a:rPr>
              <a:t>Air Marshal (</a:t>
            </a:r>
            <a:r>
              <a:rPr lang="en-GB" sz="1400" b="1" i="0" dirty="0" err="1">
                <a:solidFill>
                  <a:srgbClr val="3D275A"/>
                </a:solidFill>
                <a:effectLst/>
                <a:latin typeface="Times" pitchFamily="2" charset="0"/>
              </a:rPr>
              <a:t>Retd</a:t>
            </a:r>
            <a:r>
              <a:rPr lang="en-GB" sz="1400" b="1" i="0" dirty="0">
                <a:solidFill>
                  <a:srgbClr val="3D275A"/>
                </a:solidFill>
                <a:effectLst/>
                <a:latin typeface="Times" pitchFamily="2" charset="0"/>
              </a:rPr>
              <a:t>) Phil Osborn CBE </a:t>
            </a:r>
            <a:r>
              <a:rPr lang="en-GB" sz="1400" b="1" i="0" dirty="0" err="1">
                <a:solidFill>
                  <a:srgbClr val="3D275A"/>
                </a:solidFill>
                <a:effectLst/>
                <a:latin typeface="Times" pitchFamily="2" charset="0"/>
              </a:rPr>
              <a:t>FRAeS</a:t>
            </a:r>
            <a:r>
              <a:rPr lang="en-GB" sz="1400" b="1" i="0" dirty="0">
                <a:solidFill>
                  <a:srgbClr val="3D275A"/>
                </a:solidFill>
                <a:effectLst/>
                <a:latin typeface="Times" pitchFamily="2" charset="0"/>
              </a:rPr>
              <a:t> </a:t>
            </a:r>
          </a:p>
          <a:p>
            <a:pPr fontAlgn="base"/>
            <a:r>
              <a:rPr lang="en-GB" sz="1400" b="1" i="0" dirty="0">
                <a:solidFill>
                  <a:srgbClr val="3D275A"/>
                </a:solidFill>
                <a:effectLst/>
                <a:latin typeface="Times" pitchFamily="2" charset="0"/>
              </a:rPr>
              <a:t>(Director)</a:t>
            </a:r>
          </a:p>
          <a:p>
            <a:pPr fontAlgn="base"/>
            <a:r>
              <a:rPr lang="en-GB" sz="1400" i="1" dirty="0">
                <a:solidFill>
                  <a:srgbClr val="3D275A"/>
                </a:solidFill>
                <a:latin typeface="Times" pitchFamily="2" charset="0"/>
              </a:rPr>
              <a:t>Former Chief of Defence Intelligence </a:t>
            </a:r>
            <a:endParaRPr lang="en-GB" sz="1400" i="1" dirty="0">
              <a:solidFill>
                <a:srgbClr val="3D275A"/>
              </a:solidFill>
              <a:effectLst/>
              <a:latin typeface="Times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964245-5901-444C-87BE-C5E3301F156D}"/>
              </a:ext>
            </a:extLst>
          </p:cNvPr>
          <p:cNvSpPr txBox="1"/>
          <p:nvPr/>
        </p:nvSpPr>
        <p:spPr>
          <a:xfrm>
            <a:off x="2016032" y="2951377"/>
            <a:ext cx="35066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400" b="1" i="0" dirty="0">
                <a:solidFill>
                  <a:srgbClr val="3D275A"/>
                </a:solidFill>
                <a:effectLst/>
                <a:latin typeface="Times" pitchFamily="2" charset="0"/>
              </a:rPr>
              <a:t>Lt Gen (</a:t>
            </a:r>
            <a:r>
              <a:rPr lang="en-GB" sz="1400" b="1" i="0" dirty="0" err="1">
                <a:solidFill>
                  <a:srgbClr val="3D275A"/>
                </a:solidFill>
                <a:effectLst/>
                <a:latin typeface="Times" pitchFamily="2" charset="0"/>
              </a:rPr>
              <a:t>Retd</a:t>
            </a:r>
            <a:r>
              <a:rPr lang="en-GB" sz="1400" b="1" i="0" dirty="0">
                <a:solidFill>
                  <a:srgbClr val="3D275A"/>
                </a:solidFill>
                <a:effectLst/>
                <a:latin typeface="Times" pitchFamily="2" charset="0"/>
              </a:rPr>
              <a:t>) Sir Mark Poffley KCB OBE (Director)</a:t>
            </a:r>
          </a:p>
          <a:p>
            <a:pPr fontAlgn="base"/>
            <a:r>
              <a:rPr lang="en-GB" sz="1400" i="1" dirty="0">
                <a:solidFill>
                  <a:srgbClr val="3D275A"/>
                </a:solidFill>
                <a:latin typeface="Times" pitchFamily="2" charset="0"/>
              </a:rPr>
              <a:t>Former National Armaments Director</a:t>
            </a:r>
            <a:endParaRPr lang="en-GB" sz="1400" i="1" dirty="0">
              <a:solidFill>
                <a:srgbClr val="3D275A"/>
              </a:solidFill>
              <a:effectLst/>
              <a:latin typeface="Times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787ACE-21C4-40C0-B6F9-AD1FBD984CDF}"/>
              </a:ext>
            </a:extLst>
          </p:cNvPr>
          <p:cNvSpPr txBox="1"/>
          <p:nvPr/>
        </p:nvSpPr>
        <p:spPr>
          <a:xfrm>
            <a:off x="7759694" y="2909799"/>
            <a:ext cx="37085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400" b="1" i="0" dirty="0">
                <a:solidFill>
                  <a:srgbClr val="3D275A"/>
                </a:solidFill>
                <a:effectLst/>
                <a:latin typeface="Times" pitchFamily="2" charset="0"/>
              </a:rPr>
              <a:t>Vice Admiral (</a:t>
            </a:r>
            <a:r>
              <a:rPr lang="en-GB" sz="1400" b="1" i="0" dirty="0" err="1">
                <a:solidFill>
                  <a:srgbClr val="3D275A"/>
                </a:solidFill>
                <a:effectLst/>
                <a:latin typeface="Times" pitchFamily="2" charset="0"/>
              </a:rPr>
              <a:t>Retd</a:t>
            </a:r>
            <a:r>
              <a:rPr lang="en-GB" sz="1400" b="1" i="0" dirty="0">
                <a:solidFill>
                  <a:srgbClr val="3D275A"/>
                </a:solidFill>
                <a:effectLst/>
                <a:latin typeface="Times" pitchFamily="2" charset="0"/>
              </a:rPr>
              <a:t>) Duncan L Potts CB (Director)</a:t>
            </a:r>
          </a:p>
          <a:p>
            <a:pPr fontAlgn="base"/>
            <a:r>
              <a:rPr lang="en-GB" sz="1400" i="1" dirty="0">
                <a:solidFill>
                  <a:srgbClr val="3D275A"/>
                </a:solidFill>
                <a:latin typeface="Times" pitchFamily="2" charset="0"/>
              </a:rPr>
              <a:t>Former Assistant Chief of Naval Staff, Capability</a:t>
            </a:r>
            <a:endParaRPr lang="en-GB" sz="1400" i="1" dirty="0">
              <a:solidFill>
                <a:srgbClr val="3D275A"/>
              </a:solidFill>
              <a:effectLst/>
              <a:latin typeface="Times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AE2AB9-F52A-4C8B-93EA-5DAC358AFB09}"/>
              </a:ext>
            </a:extLst>
          </p:cNvPr>
          <p:cNvSpPr txBox="1"/>
          <p:nvPr/>
        </p:nvSpPr>
        <p:spPr>
          <a:xfrm>
            <a:off x="7761274" y="4451132"/>
            <a:ext cx="3632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400" b="1" i="0" dirty="0">
                <a:solidFill>
                  <a:srgbClr val="3D275A"/>
                </a:solidFill>
                <a:effectLst/>
                <a:latin typeface="Times" pitchFamily="2" charset="0"/>
              </a:rPr>
              <a:t>Maj Gen (</a:t>
            </a:r>
            <a:r>
              <a:rPr lang="en-GB" sz="1400" b="1" i="0" dirty="0" err="1">
                <a:solidFill>
                  <a:srgbClr val="3D275A"/>
                </a:solidFill>
                <a:effectLst/>
                <a:latin typeface="Times" pitchFamily="2" charset="0"/>
              </a:rPr>
              <a:t>Retd</a:t>
            </a:r>
            <a:r>
              <a:rPr lang="en-GB" sz="1400" b="1" i="0" dirty="0">
                <a:solidFill>
                  <a:srgbClr val="3D275A"/>
                </a:solidFill>
                <a:effectLst/>
                <a:latin typeface="Times" pitchFamily="2" charset="0"/>
              </a:rPr>
              <a:t>) David Shouesmith</a:t>
            </a:r>
          </a:p>
          <a:p>
            <a:pPr fontAlgn="base"/>
            <a:r>
              <a:rPr lang="en-GB" sz="1400" b="1" i="0" dirty="0">
                <a:solidFill>
                  <a:srgbClr val="3D275A"/>
                </a:solidFill>
                <a:effectLst/>
                <a:latin typeface="Times" pitchFamily="2" charset="0"/>
              </a:rPr>
              <a:t>(Director)</a:t>
            </a:r>
          </a:p>
          <a:p>
            <a:pPr fontAlgn="base"/>
            <a:r>
              <a:rPr lang="en-GB" sz="1400" i="1" dirty="0">
                <a:solidFill>
                  <a:srgbClr val="3D275A"/>
                </a:solidFill>
                <a:effectLst/>
                <a:latin typeface="Times" pitchFamily="2" charset="0"/>
              </a:rPr>
              <a:t>Former Assistant Chief of Defence Staff, Logistic Operations</a:t>
            </a:r>
          </a:p>
        </p:txBody>
      </p:sp>
      <p:pic>
        <p:nvPicPr>
          <p:cNvPr id="14" name="Picture 13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7824FB95-2DB9-45A3-8B84-F03432DBBB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497" y="4307864"/>
            <a:ext cx="1108835" cy="12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6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61A0DC-9FC5-1140-B9C0-2408A97BFD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8261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3FE649-C2C4-304B-BD93-6E013B37C675}"/>
              </a:ext>
            </a:extLst>
          </p:cNvPr>
          <p:cNvSpPr/>
          <p:nvPr/>
        </p:nvSpPr>
        <p:spPr>
          <a:xfrm>
            <a:off x="2283418" y="6219987"/>
            <a:ext cx="9908583" cy="638013"/>
          </a:xfrm>
          <a:prstGeom prst="rect">
            <a:avLst/>
          </a:prstGeom>
          <a:solidFill>
            <a:srgbClr val="3D2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DB2BC-F6BC-4040-BDD2-5F042D4D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3496" y="6354561"/>
            <a:ext cx="754251" cy="365125"/>
          </a:xfrm>
        </p:spPr>
        <p:txBody>
          <a:bodyPr/>
          <a:lstStyle/>
          <a:p>
            <a:pPr defTabSz="609585"/>
            <a:r>
              <a:rPr lang="en-US" sz="2650" b="1" dirty="0">
                <a:solidFill>
                  <a:schemeClr val="bg1"/>
                </a:solidFill>
                <a:latin typeface="Calibri" panose="020F0502020204030204"/>
                <a:cs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0246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61A0DC-9FC5-1140-B9C0-2408A97BFD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3FE649-C2C4-304B-BD93-6E013B37C675}"/>
              </a:ext>
            </a:extLst>
          </p:cNvPr>
          <p:cNvSpPr/>
          <p:nvPr/>
        </p:nvSpPr>
        <p:spPr>
          <a:xfrm>
            <a:off x="2283418" y="6219987"/>
            <a:ext cx="9908583" cy="638013"/>
          </a:xfrm>
          <a:prstGeom prst="rect">
            <a:avLst/>
          </a:prstGeom>
          <a:solidFill>
            <a:srgbClr val="3D2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DB2BC-F6BC-4040-BDD2-5F042D4D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1357" y="6354561"/>
            <a:ext cx="754251" cy="365125"/>
          </a:xfrm>
        </p:spPr>
        <p:txBody>
          <a:bodyPr/>
          <a:lstStyle/>
          <a:p>
            <a:pPr defTabSz="609585"/>
            <a:r>
              <a:rPr lang="en-US" sz="2667" b="1" dirty="0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9A0FBE-87A9-1545-88BA-F32435848E7D}"/>
              </a:ext>
            </a:extLst>
          </p:cNvPr>
          <p:cNvSpPr txBox="1">
            <a:spLocks/>
          </p:cNvSpPr>
          <p:nvPr/>
        </p:nvSpPr>
        <p:spPr>
          <a:xfrm>
            <a:off x="514026" y="148491"/>
            <a:ext cx="11163947" cy="118272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2800" dirty="0">
                <a:solidFill>
                  <a:srgbClr val="3D275A"/>
                </a:solidFill>
                <a:latin typeface="Times" pitchFamily="2" charset="0"/>
              </a:rPr>
              <a:t>UDSS provides senior advisors and junior advisors - example SMEs for a recent overseas acquisition &amp; procurement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AD10A0-C5F7-4FC1-8C58-F5A520497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636" y="1242328"/>
            <a:ext cx="9110728" cy="478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8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599FC3-A12F-2C42-8760-866D8DC231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C218C7-22A0-5F41-9FDA-F1751B5ABDDF}"/>
              </a:ext>
            </a:extLst>
          </p:cNvPr>
          <p:cNvSpPr/>
          <p:nvPr/>
        </p:nvSpPr>
        <p:spPr>
          <a:xfrm>
            <a:off x="2283418" y="6219987"/>
            <a:ext cx="9908583" cy="638013"/>
          </a:xfrm>
          <a:prstGeom prst="rect">
            <a:avLst/>
          </a:prstGeom>
          <a:solidFill>
            <a:srgbClr val="3D2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 defTabSz="609585"/>
            <a:r>
              <a:rPr lang="en-US" b="1" dirty="0">
                <a:solidFill>
                  <a:srgbClr val="FFFFFF"/>
                </a:solidFill>
                <a:latin typeface="Calibri"/>
              </a:rPr>
              <a:t>9</a:t>
            </a:r>
            <a:endParaRPr lang="en-US" sz="2400" dirty="0">
              <a:latin typeface="Calibri" panose="020F0502020204030204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18EC13-6B87-0D4E-9143-2690C67C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77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3C275A"/>
                </a:solidFill>
                <a:latin typeface="Times" pitchFamily="2" charset="0"/>
              </a:rPr>
              <a:t>Questions/Discussion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DC61A-6CD0-BD47-9E99-22FF44282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6351"/>
            <a:ext cx="1219200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61A0DC-9FC5-1140-B9C0-2408A97BFD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2326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3FE649-C2C4-304B-BD93-6E013B37C675}"/>
              </a:ext>
            </a:extLst>
          </p:cNvPr>
          <p:cNvSpPr/>
          <p:nvPr/>
        </p:nvSpPr>
        <p:spPr>
          <a:xfrm>
            <a:off x="2283418" y="6219987"/>
            <a:ext cx="9908583" cy="638013"/>
          </a:xfrm>
          <a:prstGeom prst="rect">
            <a:avLst/>
          </a:prstGeom>
          <a:solidFill>
            <a:srgbClr val="3D2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DB2BC-F6BC-4040-BDD2-5F042D4D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2241" y="6354561"/>
            <a:ext cx="754251" cy="365125"/>
          </a:xfrm>
        </p:spPr>
        <p:txBody>
          <a:bodyPr/>
          <a:lstStyle/>
          <a:p>
            <a:pPr defTabSz="609585"/>
            <a:r>
              <a:rPr lang="en-US" sz="2667" b="1" dirty="0">
                <a:solidFill>
                  <a:prstClr val="white"/>
                </a:solidFill>
                <a:latin typeface="Calibri" panose="020F0502020204030204"/>
              </a:rPr>
              <a:t>10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9A0FBE-87A9-1545-88BA-F32435848E7D}"/>
              </a:ext>
            </a:extLst>
          </p:cNvPr>
          <p:cNvSpPr txBox="1">
            <a:spLocks/>
          </p:cNvSpPr>
          <p:nvPr/>
        </p:nvSpPr>
        <p:spPr>
          <a:xfrm>
            <a:off x="5395340" y="2990105"/>
            <a:ext cx="2196501" cy="63801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3000" dirty="0">
                <a:solidFill>
                  <a:srgbClr val="3C275A"/>
                </a:solidFill>
                <a:latin typeface="Times" pitchFamily="2" charset="0"/>
              </a:rPr>
              <a:t>Contacts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2293CDA-5DAD-1A40-BAE3-89A48CEC0720}"/>
              </a:ext>
            </a:extLst>
          </p:cNvPr>
          <p:cNvSpPr txBox="1">
            <a:spLocks/>
          </p:cNvSpPr>
          <p:nvPr/>
        </p:nvSpPr>
        <p:spPr>
          <a:xfrm>
            <a:off x="684766" y="1088993"/>
            <a:ext cx="10503791" cy="483919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Bef>
                <a:spcPts val="1000"/>
              </a:spcBef>
            </a:pPr>
            <a:endParaRPr lang="en-US" sz="2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7702BAD-4DF8-4156-80D0-D8D6D0EC10CD}"/>
              </a:ext>
            </a:extLst>
          </p:cNvPr>
          <p:cNvSpPr txBox="1">
            <a:spLocks/>
          </p:cNvSpPr>
          <p:nvPr/>
        </p:nvSpPr>
        <p:spPr>
          <a:xfrm>
            <a:off x="608843" y="4131317"/>
            <a:ext cx="10329127" cy="110344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Bef>
                <a:spcPts val="1000"/>
              </a:spcBef>
            </a:pPr>
            <a:endParaRPr lang="en-US" sz="29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defTabSz="914377">
              <a:spcBef>
                <a:spcPts val="1000"/>
              </a:spcBef>
            </a:pPr>
            <a:endParaRPr lang="en-US" sz="29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66B439-B0C2-4221-80A6-ED9F9ADEAFD4}"/>
              </a:ext>
            </a:extLst>
          </p:cNvPr>
          <p:cNvSpPr txBox="1"/>
          <p:nvPr/>
        </p:nvSpPr>
        <p:spPr>
          <a:xfrm>
            <a:off x="2946962" y="3396674"/>
            <a:ext cx="6860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dirty="0">
              <a:solidFill>
                <a:srgbClr val="490960"/>
              </a:solidFill>
            </a:endParaRPr>
          </a:p>
          <a:p>
            <a:pPr algn="ctr"/>
            <a:r>
              <a:rPr lang="en-GB" dirty="0">
                <a:solidFill>
                  <a:srgbClr val="490960"/>
                </a:solidFill>
              </a:rPr>
              <a:t>Maj Gen (</a:t>
            </a:r>
            <a:r>
              <a:rPr lang="en-GB" dirty="0" err="1">
                <a:solidFill>
                  <a:srgbClr val="490960"/>
                </a:solidFill>
              </a:rPr>
              <a:t>Retd</a:t>
            </a:r>
            <a:r>
              <a:rPr lang="en-GB" dirty="0">
                <a:solidFill>
                  <a:srgbClr val="490960"/>
                </a:solidFill>
              </a:rPr>
              <a:t>) David Shouesmith</a:t>
            </a:r>
          </a:p>
          <a:p>
            <a:pPr algn="ctr"/>
            <a:r>
              <a:rPr lang="en-GB" dirty="0">
                <a:solidFill>
                  <a:srgbClr val="490960"/>
                </a:solidFill>
              </a:rPr>
              <a:t>Email: </a:t>
            </a:r>
            <a:r>
              <a:rPr lang="en-GB" dirty="0" err="1">
                <a:solidFill>
                  <a:srgbClr val="490960"/>
                </a:solidFill>
              </a:rPr>
              <a:t>david.shouesmith@universal-defence.com</a:t>
            </a:r>
            <a:r>
              <a:rPr lang="en-GB" dirty="0">
                <a:solidFill>
                  <a:srgbClr val="490960"/>
                </a:solidFill>
              </a:rPr>
              <a:t>   Mob: 07545 387378</a:t>
            </a:r>
          </a:p>
          <a:p>
            <a:pPr algn="ctr"/>
            <a:endParaRPr lang="en-GB" dirty="0">
              <a:solidFill>
                <a:srgbClr val="4909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550242-9F55-46F0-B0DF-984584F8BF34}"/>
              </a:ext>
            </a:extLst>
          </p:cNvPr>
          <p:cNvSpPr txBox="1"/>
          <p:nvPr/>
        </p:nvSpPr>
        <p:spPr>
          <a:xfrm>
            <a:off x="2273731" y="2265184"/>
            <a:ext cx="7779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Address: Fourth Floor, 33 Cannon St, London EC4M 5SB</a:t>
            </a: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Tel: 020 7199 4155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E27642-504A-452F-98DD-837ABC290E6D}"/>
              </a:ext>
            </a:extLst>
          </p:cNvPr>
          <p:cNvSpPr txBox="1"/>
          <p:nvPr/>
        </p:nvSpPr>
        <p:spPr>
          <a:xfrm>
            <a:off x="2335055" y="4196481"/>
            <a:ext cx="7656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rgbClr val="490960"/>
              </a:solidFill>
            </a:endParaRPr>
          </a:p>
          <a:p>
            <a:pPr algn="ctr"/>
            <a:r>
              <a:rPr lang="en-GB" dirty="0">
                <a:solidFill>
                  <a:srgbClr val="490960"/>
                </a:solidFill>
              </a:rPr>
              <a:t>Peter Hewitt </a:t>
            </a:r>
            <a:r>
              <a:rPr lang="en-GB" i="1" dirty="0">
                <a:solidFill>
                  <a:srgbClr val="490960"/>
                </a:solidFill>
              </a:rPr>
              <a:t>(Co-Chairman)</a:t>
            </a:r>
          </a:p>
          <a:p>
            <a:pPr algn="ctr"/>
            <a:r>
              <a:rPr lang="en-GB" dirty="0">
                <a:solidFill>
                  <a:srgbClr val="490960"/>
                </a:solidFill>
              </a:rPr>
              <a:t>Email: </a:t>
            </a:r>
            <a:r>
              <a:rPr lang="en-GB" dirty="0" err="1">
                <a:solidFill>
                  <a:srgbClr val="490960"/>
                </a:solidFill>
              </a:rPr>
              <a:t>peter.hewitt@universal-defence.com</a:t>
            </a:r>
            <a:r>
              <a:rPr lang="en-GB" dirty="0">
                <a:solidFill>
                  <a:srgbClr val="490960"/>
                </a:solidFill>
              </a:rPr>
              <a:t>   Mob: 07710 908816</a:t>
            </a:r>
          </a:p>
          <a:p>
            <a:pPr algn="ctr"/>
            <a:endParaRPr lang="en-GB" dirty="0">
              <a:solidFill>
                <a:srgbClr val="490960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B539C01-718B-4938-BC8C-DEBFBF3BB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037" y="297356"/>
            <a:ext cx="7373925" cy="19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07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ae8de03-7883-4923-9495-f5a38ad94e47">
      <UserInfo>
        <DisplayName>Meredyth Grant</DisplayName>
        <AccountId>343</AccountId>
        <AccountType/>
      </UserInfo>
      <UserInfo>
        <DisplayName>Peter Hewitt</DisplayName>
        <AccountId>12</AccountId>
        <AccountType/>
      </UserInfo>
    </SharedWithUsers>
    <Order0 xmlns="766f1c53-094b-454f-ab36-16073c37cab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773449431E44980DBD36393EE6C99" ma:contentTypeVersion="17" ma:contentTypeDescription="Create a new document." ma:contentTypeScope="" ma:versionID="f320857a31e4e9013d1c43b59f0ead49">
  <xsd:schema xmlns:xsd="http://www.w3.org/2001/XMLSchema" xmlns:xs="http://www.w3.org/2001/XMLSchema" xmlns:p="http://schemas.microsoft.com/office/2006/metadata/properties" xmlns:ns2="766f1c53-094b-454f-ab36-16073c37cabb" xmlns:ns3="2ae8de03-7883-4923-9495-f5a38ad94e47" targetNamespace="http://schemas.microsoft.com/office/2006/metadata/properties" ma:root="true" ma:fieldsID="3b230fbeb6797f43157413ce84689231" ns2:_="" ns3:_="">
    <xsd:import namespace="766f1c53-094b-454f-ab36-16073c37cabb"/>
    <xsd:import namespace="2ae8de03-7883-4923-9495-f5a38ad94e47"/>
    <xsd:element name="properties">
      <xsd:complexType>
        <xsd:sequence>
          <xsd:element name="documentManagement">
            <xsd:complexType>
              <xsd:all>
                <xsd:element ref="ns2:Order0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f1c53-094b-454f-ab36-16073c37cabb" elementFormDefault="qualified">
    <xsd:import namespace="http://schemas.microsoft.com/office/2006/documentManagement/types"/>
    <xsd:import namespace="http://schemas.microsoft.com/office/infopath/2007/PartnerControls"/>
    <xsd:element name="Order0" ma:index="2" nillable="true" ma:displayName="No" ma:format="Dropdown" ma:internalName="Order0" ma:readOnly="false" ma:percentage="FALSE">
      <xsd:simpleType>
        <xsd:restriction base="dms:Number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e8de03-7883-4923-9495-f5a38ad94e4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1304FE-1B6D-4DE9-9FFD-8D9661D82C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37992E-C85D-4AB8-BEDD-C41700DD315C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ae8de03-7883-4923-9495-f5a38ad94e47"/>
    <ds:schemaRef ds:uri="766f1c53-094b-454f-ab36-16073c37cab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7FC082F-A4EB-4EA5-A6D6-C68E538FB1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6f1c53-094b-454f-ab36-16073c37cabb"/>
    <ds:schemaRef ds:uri="2ae8de03-7883-4923-9495-f5a38ad94e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8046</TotalTime>
  <Words>901</Words>
  <Application>Microsoft Office PowerPoint</Application>
  <PresentationFormat>Widescreen</PresentationFormat>
  <Paragraphs>85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Text here Text here</vt:lpstr>
      <vt:lpstr>PowerPoint Presentation</vt:lpstr>
      <vt:lpstr>PowerPoint Presentation</vt:lpstr>
      <vt:lpstr>PowerPoint Presentation</vt:lpstr>
      <vt:lpstr>PowerPoint Presentation</vt:lpstr>
      <vt:lpstr>Questions/Discussion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Prenetics Next Steps</dc:title>
  <dc:creator>alister davis</dc:creator>
  <cp:lastModifiedBy>Neville</cp:lastModifiedBy>
  <cp:revision>157</cp:revision>
  <dcterms:created xsi:type="dcterms:W3CDTF">2020-10-01T06:24:03Z</dcterms:created>
  <dcterms:modified xsi:type="dcterms:W3CDTF">2022-05-25T09:26:48Z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0x0101009B4773449431E44980DBD36393EE6C99</vt:lpwstr>
  </property>
</Properties>
</file>